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3/24/2023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10C1-68D9-426D-AFF5-EDA5A83FE26A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1879-48A3-47A5-B5C8-C41471DFF8B2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44A-C59B-49C4-9531-4190F8FAE95F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28E5E-DC47-4CBE-B1BE-E523592C43BA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CDA05-0A74-445A-9678-785271128EAB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CA9B6-A8AD-4AF5-BB43-51E59DFE94B3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AA368-3A61-4BEF-AE31-0F0140812D38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70FDF-F600-4B46-B231-29938188BEE7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8A41-3024-4EAE-B64C-415ABA25C013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4CA42-1A45-4FB0-8BE1-C01D6544A525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B06A-C244-4D67-B7D6-73ED97A417CC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2B9DB-4E53-4561-B648-0C97F954A6ED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D8F65-68DA-4DE0-AA51-C1705F712F09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D61C-CB42-4521-A465-4F00F6373107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43F9-AF82-48DC-9EF3-0CBC98B23DF1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9E4A-1422-43DE-B397-8AA34503285C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9680-FDFB-4F63-A942-14E00CD81373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C27C16-19D4-4027-9C62-B26B19FAF244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GB" sz="7200" dirty="0">
                <a:solidFill>
                  <a:srgbClr val="FFFFFF"/>
                </a:solidFill>
              </a:rPr>
              <a:t>Mobile Device Management (MDM)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Armin Schneider</a:t>
            </a:r>
            <a:endParaRPr lang="en-AT" dirty="0">
              <a:solidFill>
                <a:srgbClr val="FFFF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AA67C0-39C1-9D6F-F8B1-F6820712CC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6967" b="87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75E964FD-5194-4595-E454-3D4EB359F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Standard-Anforderungen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ACE4324-3C3D-87B6-E590-214855DEC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7923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52DCF7C-3358-F3CD-F482-888CA2E1B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GB" sz="3300"/>
              <a:t>Standard-</a:t>
            </a:r>
            <a:r>
              <a:rPr lang="en-GB" sz="3300" err="1"/>
              <a:t>Anforderungen</a:t>
            </a:r>
            <a:endParaRPr lang="de-DE" sz="33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7D37E3-DFAC-9674-8711-BA5FDF0B4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de-DE" dirty="0"/>
              <a:t>SYS.3.2.2.A6 Protokollierung des Gerätestatus</a:t>
            </a:r>
          </a:p>
          <a:p>
            <a:r>
              <a:rPr lang="fr-FR" dirty="0"/>
              <a:t>SYS.3.2.2.A7 Installation von Apps</a:t>
            </a:r>
          </a:p>
          <a:p>
            <a:r>
              <a:rPr lang="de-DE" dirty="0"/>
              <a:t>SYS.3.2.2.A12 Absicherung der MDM-Betriebsumgebung</a:t>
            </a:r>
          </a:p>
          <a:p>
            <a:r>
              <a:rPr lang="de-DE" dirty="0"/>
              <a:t>SYS.3.2.2.A21 Verwaltung von Zertifikaten</a:t>
            </a:r>
          </a:p>
          <a:p>
            <a:r>
              <a:rPr lang="de-DE" dirty="0"/>
              <a:t>SYS.3.2.2.A22 Fernlöschung und Außerbetriebnahme von Endgeräten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126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Komplexe mathematische Formeln auf einer Tafel">
            <a:extLst>
              <a:ext uri="{FF2B5EF4-FFF2-40B4-BE49-F238E27FC236}">
                <a16:creationId xmlns:a16="http://schemas.microsoft.com/office/drawing/2014/main" id="{F6149EDE-59DE-D342-2D76-0CFDC612DB8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29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E8DC4476-7BD7-DDFE-A824-311CABD15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200"/>
              <a:t>Anforderungen bei erhöhtem Schutzbedarf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36DE565-7E5C-03AA-96DC-BD1DA231F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1071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A198B3-ED5C-67A6-465B-D7CCA54EE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GB" sz="3300" err="1"/>
              <a:t>Anforderungen</a:t>
            </a:r>
            <a:r>
              <a:rPr lang="en-GB" sz="3300"/>
              <a:t> </a:t>
            </a:r>
            <a:r>
              <a:rPr lang="en-GB" sz="3300" err="1"/>
              <a:t>bei</a:t>
            </a:r>
            <a:r>
              <a:rPr lang="en-GB" sz="3300"/>
              <a:t> </a:t>
            </a:r>
            <a:r>
              <a:rPr lang="en-GB" sz="3300" err="1"/>
              <a:t>erhöhtem</a:t>
            </a:r>
            <a:r>
              <a:rPr lang="en-GB" sz="3300"/>
              <a:t> </a:t>
            </a:r>
            <a:r>
              <a:rPr lang="en-GB" sz="3300" err="1"/>
              <a:t>Schutzbedarf</a:t>
            </a:r>
            <a:endParaRPr lang="de-DE" sz="33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5D4366-B6F8-AF74-92D3-6ADDCAC51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de-DE" dirty="0"/>
              <a:t>SYS.3.2.2.A14 Benutzung externer Reputation-Services für Apps</a:t>
            </a:r>
          </a:p>
          <a:p>
            <a:r>
              <a:rPr lang="de-DE" dirty="0"/>
              <a:t>SYS.3.2.2.A17 Kontrolle der Nutzung von mobilen Endgeräten</a:t>
            </a:r>
          </a:p>
          <a:p>
            <a:r>
              <a:rPr lang="de-DE" dirty="0"/>
              <a:t>SYS.3.2.2.A19 Einsatz von </a:t>
            </a:r>
            <a:r>
              <a:rPr lang="de-DE" dirty="0" err="1"/>
              <a:t>Geofencing</a:t>
            </a:r>
            <a:endParaRPr lang="de-DE" dirty="0"/>
          </a:p>
          <a:p>
            <a:r>
              <a:rPr lang="de-DE" dirty="0"/>
              <a:t>SYS.3.2.2.A23 Durchsetzung von Compliance-Anforderungen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7552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Brot auf einem Tisch">
            <a:extLst>
              <a:ext uri="{FF2B5EF4-FFF2-40B4-BE49-F238E27FC236}">
                <a16:creationId xmlns:a16="http://schemas.microsoft.com/office/drawing/2014/main" id="{1A25B198-05E1-50A6-1EFC-6A82E79AB70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504778-8EA6-DE06-ECEE-8A7832510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200"/>
              <a:t>Vielen Dank für eure Aufmerksamkeit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561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obilgerät mit Apps">
            <a:extLst>
              <a:ext uri="{FF2B5EF4-FFF2-40B4-BE49-F238E27FC236}">
                <a16:creationId xmlns:a16="http://schemas.microsoft.com/office/drawing/2014/main" id="{B25C509A-CA15-8E2E-5F31-2AE0B646F7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806B094-2865-643D-2B31-3DF94FA39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de-DE"/>
              <a:t>Abgrenzung und Modellierung</a:t>
            </a:r>
            <a:endParaRPr lang="de-D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FE742-1A27-4AEF-B5F0-F8C383EAB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BAC77E-FA63-61BA-873E-CF9C234AD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 anchor="ctr">
            <a:normAutofit/>
          </a:bodyPr>
          <a:lstStyle/>
          <a:p>
            <a:r>
              <a:rPr lang="de-DE"/>
              <a:t>Bezieht sich auf Smartphones, Tablets und Phablets</a:t>
            </a:r>
          </a:p>
          <a:p>
            <a:endParaRPr lang="de-DE"/>
          </a:p>
          <a:p>
            <a:r>
              <a:rPr lang="de-DE"/>
              <a:t>Baustein SYS 3.2.1 Berücksichtigen</a:t>
            </a:r>
          </a:p>
          <a:p>
            <a:pPr marL="0" indent="0">
              <a:buNone/>
            </a:pPr>
            <a:endParaRPr lang="de-DE"/>
          </a:p>
          <a:p>
            <a:r>
              <a:rPr lang="de-DE"/>
              <a:t>Erweitert in z.B.</a:t>
            </a:r>
          </a:p>
          <a:p>
            <a:pPr lvl="1"/>
            <a:r>
              <a:rPr lang="de-DE"/>
              <a:t>SYS 3.2.3 iOS</a:t>
            </a:r>
          </a:p>
          <a:p>
            <a:pPr lvl="1"/>
            <a:r>
              <a:rPr lang="de-DE"/>
              <a:t>SYS 3.2.4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4246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F35C8A-8031-9C90-0F46-2087CB23F83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29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E95D567F-2AD8-9583-836B-FFCE8CB15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Gefährdungslage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D488DCC-6A3D-6FCF-12AC-F2331E29E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3031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8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C68B756-1D44-069D-24B7-9C5E62A7D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sz="3300"/>
              <a:t>Keine ausreichende Synchronisation mit dem MDM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AFC6ACC-1BF6-4EEE-D53A-D66C3EDA0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endParaRPr lang="de-DE"/>
          </a:p>
          <a:p>
            <a:r>
              <a:rPr lang="de-DE" dirty="0"/>
              <a:t>Veraltete Regelungen</a:t>
            </a:r>
            <a:endParaRPr lang="de-DE"/>
          </a:p>
          <a:p>
            <a:endParaRPr lang="de-DE"/>
          </a:p>
          <a:p>
            <a:r>
              <a:rPr lang="de-DE" dirty="0"/>
              <a:t>Löschung der Daten bei Verlust nicht möglich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2218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6AD3B61-264F-B0A8-BA3C-F56FE25E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sz="3600"/>
              <a:t>Fehlerhafte Administration des MDM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129055-C64C-C880-5515-729FFE5EE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endParaRPr lang="de-DE"/>
          </a:p>
          <a:p>
            <a:r>
              <a:rPr lang="de-DE" dirty="0"/>
              <a:t>Regelungen sind komplex</a:t>
            </a:r>
            <a:endParaRPr lang="de-DE"/>
          </a:p>
          <a:p>
            <a:endParaRPr lang="de-DE"/>
          </a:p>
          <a:p>
            <a:r>
              <a:rPr lang="de-DE" dirty="0"/>
              <a:t>Vertraulichkeit, Verfügbarkeit und </a:t>
            </a:r>
            <a:br>
              <a:rPr lang="de-DE" dirty="0"/>
            </a:br>
            <a:r>
              <a:rPr lang="de-DE" dirty="0"/>
              <a:t>Integrität der Daten in Gefahr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7064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43B29C-94E5-715F-EDE9-71E81B38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sz="2300"/>
              <a:t>Ungeeignetes Rechtemanagement im MDM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48FFF7-38DF-A698-DE64-02CB36029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endParaRPr lang="de-DE"/>
          </a:p>
          <a:p>
            <a:r>
              <a:rPr lang="de-DE" dirty="0"/>
              <a:t>Unberechtigter Zugriff auf Daten</a:t>
            </a:r>
            <a:endParaRPr lang="de-DE"/>
          </a:p>
          <a:p>
            <a:pPr marL="0" indent="0">
              <a:buNone/>
            </a:pPr>
            <a:endParaRPr lang="de-DE"/>
          </a:p>
          <a:p>
            <a:r>
              <a:rPr lang="de-DE" dirty="0"/>
              <a:t>Abfluss von schützenswerten Daten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9988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344E4C-AA5A-E370-B41F-85E4BC970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sz="2600"/>
              <a:t>Unberechtigte Erstellung von Bewegungsprofilen durch das MDM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247EDF-EBFB-F44F-0F67-F2341AECE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endParaRPr lang="de-DE"/>
          </a:p>
          <a:p>
            <a:r>
              <a:rPr lang="de-DE" dirty="0"/>
              <a:t>Datenschutzverletzungen</a:t>
            </a:r>
            <a:endParaRPr lang="de-DE"/>
          </a:p>
          <a:p>
            <a:endParaRPr lang="de-DE"/>
          </a:p>
          <a:p>
            <a:r>
              <a:rPr lang="de-DE" dirty="0"/>
              <a:t>Sehr empfindliche Daten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5742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E40356-04AF-D6AC-3321-23309E91BF8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96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C5E6FD24-C8F4-C073-876C-B6FDCB9B8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Basis-Anforderungen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C9F9DDD-E4F9-BA32-73B7-1636B4621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16000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2A3F8A0-30D0-98D1-3AC6-8AAEFAEC6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GB" sz="3300"/>
              <a:t>Basis-</a:t>
            </a:r>
            <a:r>
              <a:rPr lang="en-GB" sz="3300" err="1"/>
              <a:t>Anforderungen</a:t>
            </a:r>
            <a:endParaRPr lang="de-DE" sz="33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2AD338-F5B2-641E-3311-A0488C23B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de-DE" dirty="0"/>
              <a:t>SYS.3.2.2.A1 Festlegung einer Strategie für das Mobile Device Management</a:t>
            </a:r>
          </a:p>
          <a:p>
            <a:r>
              <a:rPr lang="de-DE" dirty="0"/>
              <a:t>SYS.3.2.2.A2 Festlegung erlaubter mobiler Endgeräte</a:t>
            </a:r>
          </a:p>
          <a:p>
            <a:r>
              <a:rPr lang="de-DE" dirty="0"/>
              <a:t>SYS.3.2.2.A3 Auswahl eines MDM-Produkts</a:t>
            </a:r>
          </a:p>
          <a:p>
            <a:r>
              <a:rPr lang="de-DE" dirty="0"/>
              <a:t>SYS.3.2.2.A4 Verteilung der Grundkonfiguration auf mobile Endgeräte</a:t>
            </a:r>
          </a:p>
          <a:p>
            <a:r>
              <a:rPr lang="fr-FR" dirty="0"/>
              <a:t>SYS.3.2.2.A5 Installation des MDM-Clients</a:t>
            </a:r>
          </a:p>
          <a:p>
            <a:r>
              <a:rPr lang="de-DE" dirty="0"/>
              <a:t>SYS.3.2.2.A20 Regelmäßige Überprüfung des MDM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25505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 design</Template>
  <TotalTime>0</TotalTime>
  <Words>244</Words>
  <Application>Microsoft Office PowerPoint</Application>
  <PresentationFormat>Breitbild</PresentationFormat>
  <Paragraphs>53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Ion</vt:lpstr>
      <vt:lpstr>Mobile Device Management (MDM)</vt:lpstr>
      <vt:lpstr>Abgrenzung und Modellierung</vt:lpstr>
      <vt:lpstr>Gefährdungslage</vt:lpstr>
      <vt:lpstr>Keine ausreichende Synchronisation mit dem MDM</vt:lpstr>
      <vt:lpstr>Fehlerhafte Administration des MDM</vt:lpstr>
      <vt:lpstr>Ungeeignetes Rechtemanagement im MDM</vt:lpstr>
      <vt:lpstr>Unberechtigte Erstellung von Bewegungsprofilen durch das MDM</vt:lpstr>
      <vt:lpstr>Basis-Anforderungen</vt:lpstr>
      <vt:lpstr>Basis-Anforderungen</vt:lpstr>
      <vt:lpstr>Standard-Anforderungen</vt:lpstr>
      <vt:lpstr>Standard-Anforderungen</vt:lpstr>
      <vt:lpstr>Anforderungen bei erhöhtem Schutzbedarf</vt:lpstr>
      <vt:lpstr>Anforderungen bei erhöhtem Schutzbedarf</vt:lpstr>
      <vt:lpstr>Vielen Dank für eure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Device Management (MDM)</dc:title>
  <dc:creator>Schneider Armin, 5CHIF</dc:creator>
  <cp:lastModifiedBy>Schneider Armin, 5CHIF</cp:lastModifiedBy>
  <cp:revision>1</cp:revision>
  <dcterms:created xsi:type="dcterms:W3CDTF">2023-03-24T19:06:58Z</dcterms:created>
  <dcterms:modified xsi:type="dcterms:W3CDTF">2023-03-24T19:16:50Z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